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FAA2-6315-4C4B-9172-765BC1A029D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FDF8-0D1A-40F2-9C3E-C943F2DF4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49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FAA2-6315-4C4B-9172-765BC1A029D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FDF8-0D1A-40F2-9C3E-C943F2DF4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7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FAA2-6315-4C4B-9172-765BC1A029D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FDF8-0D1A-40F2-9C3E-C943F2DF4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80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FAA2-6315-4C4B-9172-765BC1A029D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FDF8-0D1A-40F2-9C3E-C943F2DF4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93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FAA2-6315-4C4B-9172-765BC1A029D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FDF8-0D1A-40F2-9C3E-C943F2DF4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895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FAA2-6315-4C4B-9172-765BC1A029D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FDF8-0D1A-40F2-9C3E-C943F2DF4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2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FAA2-6315-4C4B-9172-765BC1A029D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FDF8-0D1A-40F2-9C3E-C943F2DF4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4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FAA2-6315-4C4B-9172-765BC1A029D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FDF8-0D1A-40F2-9C3E-C943F2DF4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34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FAA2-6315-4C4B-9172-765BC1A029D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FDF8-0D1A-40F2-9C3E-C943F2DF4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49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FAA2-6315-4C4B-9172-765BC1A029D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FDF8-0D1A-40F2-9C3E-C943F2DF4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382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EFAA2-6315-4C4B-9172-765BC1A029D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FDF8-0D1A-40F2-9C3E-C943F2DF4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88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EFAA2-6315-4C4B-9172-765BC1A029D7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BFDF8-0D1A-40F2-9C3E-C943F2DF42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348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/>
          <p:cNvSpPr txBox="1">
            <a:spLocks/>
          </p:cNvSpPr>
          <p:nvPr/>
        </p:nvSpPr>
        <p:spPr>
          <a:xfrm>
            <a:off x="457519" y="104776"/>
            <a:ext cx="8566785" cy="48763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sz="2000" dirty="0">
              <a:latin typeface="Century Gothic" panose="020B0502020202020204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22" name="Text Placeholder 5"/>
          <p:cNvSpPr txBox="1">
            <a:spLocks/>
          </p:cNvSpPr>
          <p:nvPr/>
        </p:nvSpPr>
        <p:spPr>
          <a:xfrm>
            <a:off x="8488128" y="6533736"/>
            <a:ext cx="783271" cy="3587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fld id="{BA7EB5C6-4942-4403-B73D-40EBC06E7999}" type="slidenum">
              <a:rPr lang="en-GB" sz="1200">
                <a:solidFill>
                  <a:srgbClr val="4F81BD">
                    <a:lumMod val="50000"/>
                  </a:srgbClr>
                </a:solidFill>
              </a:rPr>
              <a:pPr marL="0" indent="0" algn="ctr">
                <a:buFont typeface="Arial" panose="020B0604020202020204" pitchFamily="34" charset="0"/>
                <a:buNone/>
              </a:pPr>
              <a:t>1</a:t>
            </a:fld>
            <a:endParaRPr lang="en-GB" sz="1200" dirty="0">
              <a:solidFill>
                <a:srgbClr val="4F81BD">
                  <a:lumMod val="50000"/>
                </a:srgbClr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xmlns="" id="{C425E1F6-1101-4E7E-8201-B6175663C612}"/>
              </a:ext>
            </a:extLst>
          </p:cNvPr>
          <p:cNvCxnSpPr/>
          <p:nvPr/>
        </p:nvCxnSpPr>
        <p:spPr>
          <a:xfrm>
            <a:off x="8640528" y="6570773"/>
            <a:ext cx="0" cy="19638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8404044" y="-32283"/>
            <a:ext cx="413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C662EE12-FEF0-AE42-B29C-B7F4E4D33E7B}"/>
              </a:ext>
            </a:extLst>
          </p:cNvPr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xmlns="" id="{95CBFADE-AF32-C849-A662-939318ADB44D}"/>
              </a:ext>
            </a:extLst>
          </p:cNvPr>
          <p:cNvSpPr txBox="1">
            <a:spLocks/>
          </p:cNvSpPr>
          <p:nvPr/>
        </p:nvSpPr>
        <p:spPr>
          <a:xfrm>
            <a:off x="1818666" y="75406"/>
            <a:ext cx="5502429" cy="534987"/>
          </a:xfrm>
          <a:prstGeom prst="rect">
            <a:avLst/>
          </a:prstGeom>
        </p:spPr>
        <p:txBody>
          <a:bodyPr anchor="ctr"/>
          <a:lstStyle/>
          <a:p>
            <a:pPr fontAlgn="auto">
              <a:lnSpc>
                <a:spcPct val="85000"/>
              </a:lnSpc>
              <a:spcAft>
                <a:spcPts val="0"/>
              </a:spcAft>
              <a:defRPr/>
            </a:pPr>
            <a:r>
              <a:rPr lang="en-US" sz="2000" b="1" spc="-50" dirty="0" smtClean="0">
                <a:latin typeface="Century Gothic" panose="020B0502020202020204" pitchFamily="34" charset="0"/>
                <a:ea typeface="+mj-ea"/>
                <a:cs typeface="Aharoni" panose="02010803020104030203" pitchFamily="2" charset="-79"/>
              </a:rPr>
              <a:t>Username &amp; Password </a:t>
            </a:r>
            <a:r>
              <a:rPr lang="en-US" sz="2000" b="1" spc="-50" dirty="0" err="1" smtClean="0">
                <a:latin typeface="Century Gothic" panose="020B0502020202020204" pitchFamily="34" charset="0"/>
                <a:ea typeface="+mj-ea"/>
                <a:cs typeface="Aharoni" panose="02010803020104030203" pitchFamily="2" charset="-79"/>
              </a:rPr>
              <a:t>Balai</a:t>
            </a:r>
            <a:r>
              <a:rPr lang="en-US" sz="2000" b="1" spc="-50" dirty="0" smtClean="0">
                <a:latin typeface="Century Gothic" panose="020B0502020202020204" pitchFamily="34" charset="0"/>
                <a:ea typeface="+mj-ea"/>
                <a:cs typeface="Aharoni" panose="02010803020104030203" pitchFamily="2" charset="-79"/>
              </a:rPr>
              <a:t> </a:t>
            </a:r>
            <a:endParaRPr lang="id-ID" sz="2000" b="1" spc="-50" dirty="0">
              <a:latin typeface="Century Gothic" panose="020B0502020202020204" pitchFamily="34" charset="0"/>
              <a:ea typeface="+mj-ea"/>
              <a:cs typeface="Aharoni" panose="02010803020104030203" pitchFamily="2" charset="-79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9E1C4320-F153-E44F-BFB2-89018FFEDDB0}"/>
              </a:ext>
            </a:extLst>
          </p:cNvPr>
          <p:cNvCxnSpPr>
            <a:cxnSpLocks/>
          </p:cNvCxnSpPr>
          <p:nvPr/>
        </p:nvCxnSpPr>
        <p:spPr>
          <a:xfrm>
            <a:off x="1619672" y="141915"/>
            <a:ext cx="669" cy="41335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itle 1">
            <a:extLst>
              <a:ext uri="{FF2B5EF4-FFF2-40B4-BE49-F238E27FC236}">
                <a16:creationId xmlns:a16="http://schemas.microsoft.com/office/drawing/2014/main" xmlns="" id="{95CBFADE-AF32-C849-A662-939318ADB44D}"/>
              </a:ext>
            </a:extLst>
          </p:cNvPr>
          <p:cNvSpPr txBox="1">
            <a:spLocks/>
          </p:cNvSpPr>
          <p:nvPr/>
        </p:nvSpPr>
        <p:spPr>
          <a:xfrm>
            <a:off x="457519" y="81101"/>
            <a:ext cx="1594200" cy="534987"/>
          </a:xfrm>
          <a:prstGeom prst="rect">
            <a:avLst/>
          </a:prstGeom>
        </p:spPr>
        <p:txBody>
          <a:bodyPr anchor="ctr"/>
          <a:lstStyle/>
          <a:p>
            <a:pPr fontAlgn="auto">
              <a:lnSpc>
                <a:spcPct val="85000"/>
              </a:lnSpc>
              <a:spcAft>
                <a:spcPts val="0"/>
              </a:spcAft>
              <a:defRPr/>
            </a:pPr>
            <a:r>
              <a:rPr lang="en-US" sz="2000" b="1" spc="-50" dirty="0" smtClean="0">
                <a:latin typeface="Century Gothic" panose="020B0502020202020204" pitchFamily="34" charset="0"/>
                <a:ea typeface="+mj-ea"/>
                <a:cs typeface="Aharoni" panose="02010803020104030203" pitchFamily="2" charset="-79"/>
              </a:rPr>
              <a:t>SIPKP</a:t>
            </a:r>
            <a:endParaRPr lang="id-ID" sz="2000" b="1" spc="-50" dirty="0">
              <a:latin typeface="Century Gothic" panose="020B0502020202020204" pitchFamily="34" charset="0"/>
              <a:ea typeface="+mj-ea"/>
              <a:cs typeface="Aharoni" panose="02010803020104030203" pitchFamily="2" charset="-79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24092"/>
              </p:ext>
            </p:extLst>
          </p:nvPr>
        </p:nvGraphicFramePr>
        <p:xfrm>
          <a:off x="611560" y="1205731"/>
          <a:ext cx="3586351" cy="507769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687293"/>
                <a:gridCol w="899058"/>
              </a:tblGrid>
              <a:tr h="2860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smtClean="0">
                          <a:effectLst/>
                        </a:rPr>
                        <a:t>Username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Password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503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balai_aceh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>
                          <a:effectLst/>
                        </a:rPr>
                        <a:t>123456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</a:tr>
              <a:tr h="2860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</a:rPr>
                        <a:t>balai_sumaterautara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>
                          <a:effectLst/>
                        </a:rPr>
                        <a:t>123456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</a:tr>
              <a:tr h="2503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</a:rPr>
                        <a:t>balai_sumaterabarat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>
                          <a:effectLst/>
                        </a:rPr>
                        <a:t>123456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</a:tr>
              <a:tr h="2503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</a:rPr>
                        <a:t>balai_riau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 dirty="0">
                          <a:effectLst/>
                        </a:rPr>
                        <a:t>123456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</a:tr>
              <a:tr h="2503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balai_jambi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>
                          <a:effectLst/>
                        </a:rPr>
                        <a:t>123456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</a:tr>
              <a:tr h="2503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balai_sumateraselatan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>
                          <a:effectLst/>
                        </a:rPr>
                        <a:t>123456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</a:tr>
              <a:tr h="2503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balai_bengkulu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>
                          <a:effectLst/>
                        </a:rPr>
                        <a:t>123456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</a:tr>
              <a:tr h="2503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balai_lampung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>
                          <a:effectLst/>
                        </a:rPr>
                        <a:t>123456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</a:tr>
              <a:tr h="2503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balai_kepulauanbangkabelitung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>
                          <a:effectLst/>
                        </a:rPr>
                        <a:t>123456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</a:tr>
              <a:tr h="2503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balai_kepulauanriau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>
                          <a:effectLst/>
                        </a:rPr>
                        <a:t>123456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</a:tr>
              <a:tr h="2503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balai_dkijakarta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>
                          <a:effectLst/>
                        </a:rPr>
                        <a:t>123456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</a:tr>
              <a:tr h="2503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balai_jawabarat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>
                          <a:effectLst/>
                        </a:rPr>
                        <a:t>123456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</a:tr>
              <a:tr h="2503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balai_jawatengah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>
                          <a:effectLst/>
                        </a:rPr>
                        <a:t>123456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</a:tr>
              <a:tr h="2503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balai_diyogyakarta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>
                          <a:effectLst/>
                        </a:rPr>
                        <a:t>123456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</a:tr>
              <a:tr h="2503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balai_jawatimur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>
                          <a:effectLst/>
                        </a:rPr>
                        <a:t>123456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</a:tr>
              <a:tr h="2503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balai_banten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>
                          <a:effectLst/>
                        </a:rPr>
                        <a:t>123456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</a:tr>
              <a:tr h="2503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balai_bali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>
                          <a:effectLst/>
                        </a:rPr>
                        <a:t>123456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</a:tr>
              <a:tr h="2503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balai_nusatenggarabarat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>
                          <a:effectLst/>
                        </a:rPr>
                        <a:t>123456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</a:tr>
              <a:tr h="2503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balai_nusatenggaratimur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 dirty="0">
                          <a:effectLst/>
                        </a:rPr>
                        <a:t>123456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388" marR="5388" marT="5388" marB="0" anchor="ctr"/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226037"/>
              </p:ext>
            </p:extLst>
          </p:nvPr>
        </p:nvGraphicFramePr>
        <p:xfrm>
          <a:off x="4804044" y="1196752"/>
          <a:ext cx="3600000" cy="468000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697522"/>
                <a:gridCol w="902478"/>
              </a:tblGrid>
              <a:tr h="2885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smtClean="0">
                          <a:effectLst/>
                        </a:rPr>
                        <a:t>Username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Password</a:t>
                      </a:r>
                      <a:endParaRPr lang="en-US" sz="14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930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</a:rPr>
                        <a:t>balai_kalimantanbarat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>
                          <a:effectLst/>
                        </a:rPr>
                        <a:t>123456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</a:tr>
              <a:tr h="2885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</a:rPr>
                        <a:t>balai_kalimantantengah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>
                          <a:effectLst/>
                        </a:rPr>
                        <a:t>123456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</a:tr>
              <a:tr h="2930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</a:rPr>
                        <a:t>balai_kalimantanselatan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>
                          <a:effectLst/>
                        </a:rPr>
                        <a:t>123456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</a:tr>
              <a:tr h="2930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</a:rPr>
                        <a:t>balai_kalimantantimur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>
                          <a:effectLst/>
                        </a:rPr>
                        <a:t>123456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</a:tr>
              <a:tr h="2930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</a:rPr>
                        <a:t>balai_kalimantanutara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>
                          <a:effectLst/>
                        </a:rPr>
                        <a:t>123456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</a:tr>
              <a:tr h="2930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</a:rPr>
                        <a:t>balai_sulawesiutara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 dirty="0">
                          <a:effectLst/>
                        </a:rPr>
                        <a:t>123456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</a:tr>
              <a:tr h="2930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</a:rPr>
                        <a:t>balai_sulawesitengah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>
                          <a:effectLst/>
                        </a:rPr>
                        <a:t>123456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</a:tr>
              <a:tr h="2930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</a:rPr>
                        <a:t>balai_sulawesiselatan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>
                          <a:effectLst/>
                        </a:rPr>
                        <a:t>123456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</a:tr>
              <a:tr h="2930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</a:rPr>
                        <a:t>balai_sulawesitenggara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 dirty="0">
                          <a:effectLst/>
                        </a:rPr>
                        <a:t>123456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</a:tr>
              <a:tr h="2930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balai_gorontalo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 dirty="0">
                          <a:effectLst/>
                        </a:rPr>
                        <a:t>123456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</a:tr>
              <a:tr h="2930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balai_sulawesibarat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 dirty="0">
                          <a:effectLst/>
                        </a:rPr>
                        <a:t>123456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</a:tr>
              <a:tr h="2930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balai_maluku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 dirty="0">
                          <a:effectLst/>
                        </a:rPr>
                        <a:t>123456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</a:tr>
              <a:tr h="2930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balai_malukuutara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 dirty="0">
                          <a:effectLst/>
                        </a:rPr>
                        <a:t>123456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</a:tr>
              <a:tr h="2930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balai_papuabarat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 dirty="0">
                          <a:effectLst/>
                        </a:rPr>
                        <a:t>123456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</a:tr>
              <a:tr h="2930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>
                          <a:effectLst/>
                        </a:rPr>
                        <a:t>balai_papua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u="none" strike="noStrike" dirty="0">
                          <a:effectLst/>
                        </a:rPr>
                        <a:t>123456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2" marR="7072" marT="707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29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79</Words>
  <Application>Microsoft Office PowerPoint</Application>
  <PresentationFormat>On-screen Show (4:3)</PresentationFormat>
  <Paragraphs>76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</dc:creator>
  <cp:lastModifiedBy>YODI</cp:lastModifiedBy>
  <cp:revision>6</cp:revision>
  <dcterms:created xsi:type="dcterms:W3CDTF">2020-03-23T07:07:35Z</dcterms:created>
  <dcterms:modified xsi:type="dcterms:W3CDTF">2020-03-23T08:02:55Z</dcterms:modified>
</cp:coreProperties>
</file>